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57" r:id="rId3"/>
  </p:sldIdLst>
  <p:sldSz cx="30279975" cy="42806938"/>
  <p:notesSz cx="7104063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1pPr>
    <a:lvl2pPr marL="4572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2pPr>
    <a:lvl3pPr marL="9144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3pPr>
    <a:lvl4pPr marL="1371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4pPr>
    <a:lvl5pPr marL="18288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DejaVu Sans"/>
        <a:cs typeface="DejaVu Sans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RINA Chloé" initials="FC" lastIdx="3" clrIdx="0">
    <p:extLst>
      <p:ext uri="{19B8F6BF-5375-455C-9EA6-DF929625EA0E}">
        <p15:presenceInfo xmlns:p15="http://schemas.microsoft.com/office/powerpoint/2012/main" userId="S-1-5-21-1801674531-299502267-839522115-587270" providerId="AD"/>
      </p:ext>
    </p:extLst>
  </p:cmAuthor>
  <p:cmAuthor id="2" name="TESSIER Noéline" initials="TN" lastIdx="3" clrIdx="1">
    <p:extLst>
      <p:ext uri="{19B8F6BF-5375-455C-9EA6-DF929625EA0E}">
        <p15:presenceInfo xmlns:p15="http://schemas.microsoft.com/office/powerpoint/2012/main" userId="S-1-5-21-1801674531-299502267-839522115-546721" providerId="AD"/>
      </p:ext>
    </p:extLst>
  </p:cmAuthor>
  <p:cmAuthor id="3" name="Noeline TESSIER D2SE" initials="NTD" lastIdx="3" clrIdx="2">
    <p:extLst>
      <p:ext uri="{19B8F6BF-5375-455C-9EA6-DF929625EA0E}">
        <p15:presenceInfo xmlns:p15="http://schemas.microsoft.com/office/powerpoint/2012/main" userId="Noeline TESSIER D2S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366A6"/>
    <a:srgbClr val="0A66AB"/>
    <a:srgbClr val="1560BD"/>
    <a:srgbClr val="00294B"/>
    <a:srgbClr val="102648"/>
    <a:srgbClr val="FAB600"/>
    <a:srgbClr val="FFE393"/>
    <a:srgbClr val="DBE3EC"/>
    <a:srgbClr val="A7C1EB"/>
    <a:srgbClr val="104A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72" autoAdjust="0"/>
    <p:restoredTop sz="96395" autoAdjust="0"/>
  </p:normalViewPr>
  <p:slideViewPr>
    <p:cSldViewPr>
      <p:cViewPr>
        <p:scale>
          <a:sx n="30" d="100"/>
          <a:sy n="30" d="100"/>
        </p:scale>
        <p:origin x="2040" y="24"/>
      </p:cViewPr>
      <p:guideLst>
        <p:guide orient="horz" pos="13482"/>
        <p:guide pos="9537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954" y="102"/>
      </p:cViewPr>
      <p:guideLst>
        <p:guide orient="horz" pos="2880"/>
        <p:guide pos="216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3.3296862556289025E-2"/>
          <c:y val="0.11833305444332402"/>
          <c:w val="0.95703275950935096"/>
          <c:h val="0.830946838395245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2-4387-83C9-D97E63B12138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2-4387-83C9-D97E63B121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77894880"/>
        <c:axId val="1977896960"/>
      </c:barChart>
      <c:catAx>
        <c:axId val="197789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77896960"/>
        <c:crosses val="autoZero"/>
        <c:auto val="1"/>
        <c:lblAlgn val="ctr"/>
        <c:lblOffset val="100"/>
        <c:noMultiLvlLbl val="0"/>
      </c:catAx>
      <c:valAx>
        <c:axId val="1977896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77894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7D140-3AA0-45F7-9BB6-E3B492885D54}" type="datetimeFigureOut">
              <a:rPr lang="en-GB" smtClean="0"/>
              <a:t>16/04/2026</a:t>
            </a:fld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C5850-65F5-4DE7-82B3-4CB7E5F243C2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859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0" tIns="45700" rIns="91400" bIns="45700" anchor="ctr"/>
          <a:lstStyle>
            <a:lvl1pPr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1pPr>
            <a:lvl2pPr marL="742950" indent="-28575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2pPr>
            <a:lvl3pPr marL="11430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3pPr>
            <a:lvl4pPr marL="16002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4pPr>
            <a:lvl5pPr marL="20574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5pPr>
            <a:lvl6pPr marL="25146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6pPr>
            <a:lvl7pPr marL="29718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7pPr>
            <a:lvl8pPr marL="34290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8pPr>
            <a:lvl9pPr marL="38862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9pPr>
          </a:lstStyle>
          <a:p>
            <a:pPr eaLnBrk="1" hangingPunct="1">
              <a:defRPr/>
            </a:pPr>
            <a:endParaRPr lang="fr-FR" altLang="fr-FR" sz="2400" dirty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00" tIns="45700" rIns="91400" bIns="45700" anchor="ctr"/>
          <a:lstStyle>
            <a:lvl1pPr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1pPr>
            <a:lvl2pPr marL="742950" indent="-28575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2pPr>
            <a:lvl3pPr marL="11430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3pPr>
            <a:lvl4pPr marL="16002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4pPr>
            <a:lvl5pPr marL="20574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5pPr>
            <a:lvl6pPr marL="25146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6pPr>
            <a:lvl7pPr marL="29718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7pPr>
            <a:lvl8pPr marL="34290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8pPr>
            <a:lvl9pPr marL="38862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9pPr>
          </a:lstStyle>
          <a:p>
            <a:pPr eaLnBrk="1" hangingPunct="1">
              <a:defRPr/>
            </a:pPr>
            <a:endParaRPr lang="fr-FR" altLang="fr-FR" sz="2400" dirty="0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0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00" tIns="45700" rIns="91400" bIns="45700" anchor="ctr"/>
          <a:lstStyle>
            <a:lvl1pPr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1pPr>
            <a:lvl2pPr marL="742950" indent="-28575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2pPr>
            <a:lvl3pPr marL="11430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3pPr>
            <a:lvl4pPr marL="16002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4pPr>
            <a:lvl5pPr marL="2057400" indent="-228600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5pPr>
            <a:lvl6pPr marL="25146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6pPr>
            <a:lvl7pPr marL="29718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7pPr>
            <a:lvl8pPr marL="34290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8pPr>
            <a:lvl9pPr marL="3886200" indent="-228600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DejaVu Sans"/>
                <a:cs typeface="DejaVu Sans"/>
              </a:defRPr>
            </a:lvl9pPr>
          </a:lstStyle>
          <a:p>
            <a:pPr eaLnBrk="1" hangingPunct="1">
              <a:defRPr/>
            </a:pPr>
            <a:endParaRPr lang="fr-FR" altLang="fr-FR" sz="24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0"/>
            <a:ext cx="3078528" cy="50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00" tIns="45700" rIns="91400" bIns="45700" anchor="ctr"/>
          <a:lstStyle>
            <a:lvl1pPr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8438813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20342225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2245638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27028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31600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236172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240744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fr-FR" sz="2400" dirty="0">
              <a:ea typeface="+mn-ea"/>
              <a:cs typeface="+mn-cs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025535" y="0"/>
            <a:ext cx="3078528" cy="50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00" tIns="45700" rIns="91400" bIns="45700" anchor="ctr"/>
          <a:lstStyle>
            <a:lvl1pPr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8438813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20342225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2245638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27028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31600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236172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240744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fr-FR" sz="2400" dirty="0">
              <a:ea typeface="+mn-ea"/>
              <a:cs typeface="+mn-cs"/>
            </a:endParaRPr>
          </a:p>
        </p:txBody>
      </p:sp>
      <p:sp>
        <p:nvSpPr>
          <p:cNvPr id="3079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6351588" y="-11315700"/>
            <a:ext cx="19807238" cy="280019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946629" y="4862516"/>
            <a:ext cx="5207402" cy="460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8955" tIns="49658" rIns="98955" bIns="49658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9725031"/>
            <a:ext cx="3078528" cy="50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00" tIns="45700" rIns="91400" bIns="45700" anchor="ctr"/>
          <a:lstStyle>
            <a:lvl1pPr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8438813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20342225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2245638" indent="-14631988" defTabSz="1870075" eaLnBrk="0" hangingPunct="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27028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31600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236172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24074438" indent="-14631988" defTabSz="18700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fr-FR" sz="2400" dirty="0">
              <a:ea typeface="+mn-ea"/>
              <a:cs typeface="+mn-cs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4025535" y="9725031"/>
            <a:ext cx="3075503" cy="5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8955" tIns="49658" rIns="98955" bIns="49658" numCol="1" anchor="b" anchorCtr="0" compatLnSpc="1">
            <a:prstTxWarp prst="textNoShape">
              <a:avLst/>
            </a:prstTxWarp>
          </a:bodyPr>
          <a:lstStyle>
            <a:lvl1pPr algn="r" defTabSz="449192"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13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fld id="{EDF65CF2-4931-4BD8-828C-999DB5139D2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0160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-106" charset="0"/>
        <a:ea typeface="MS PGothic" pitchFamily="34" charset="-128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-106" charset="0"/>
        <a:ea typeface="MS PGothic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-106" charset="0"/>
        <a:ea typeface="MS PGothic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-106" charset="0"/>
        <a:ea typeface="MS PGothic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-106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49192" eaLnBrk="0" hangingPunct="0">
              <a:spcBef>
                <a:spcPct val="30000"/>
              </a:spcBef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1pPr>
            <a:lvl2pPr marL="178457" indent="-68637" defTabSz="449192" eaLnBrk="0" hangingPunct="0">
              <a:spcBef>
                <a:spcPct val="30000"/>
              </a:spcBef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2pPr>
            <a:lvl3pPr marL="274549" indent="-54910" defTabSz="449192" eaLnBrk="0" hangingPunct="0">
              <a:spcBef>
                <a:spcPct val="30000"/>
              </a:spcBef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3pPr>
            <a:lvl4pPr marL="384368" indent="-54910" defTabSz="449192" eaLnBrk="0" hangingPunct="0">
              <a:spcBef>
                <a:spcPct val="30000"/>
              </a:spcBef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4pPr>
            <a:lvl5pPr marL="494187" indent="-54910" defTabSz="449192" eaLnBrk="0" hangingPunct="0">
              <a:spcBef>
                <a:spcPct val="30000"/>
              </a:spcBef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5pPr>
            <a:lvl6pPr marL="604007" indent="-54910" defTabSz="44919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6pPr>
            <a:lvl7pPr marL="713826" indent="-54910" defTabSz="44919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7pPr>
            <a:lvl8pPr marL="823646" indent="-54910" defTabSz="44919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8pPr>
            <a:lvl9pPr marL="933465" indent="-54910" defTabSz="44919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67" algn="l"/>
                <a:tab pos="896859" algn="l"/>
                <a:tab pos="1346051" algn="l"/>
                <a:tab pos="1795243" algn="l"/>
                <a:tab pos="2242910" algn="l"/>
                <a:tab pos="2692102" algn="l"/>
                <a:tab pos="3141675" algn="l"/>
                <a:tab pos="3590867" algn="l"/>
                <a:tab pos="4040059" algn="l"/>
                <a:tab pos="4489251" algn="l"/>
                <a:tab pos="4938443" algn="l"/>
                <a:tab pos="5387635" algn="l"/>
                <a:tab pos="5836827" algn="l"/>
                <a:tab pos="6286019" algn="l"/>
                <a:tab pos="6733686" algn="l"/>
                <a:tab pos="7183259" algn="l"/>
                <a:tab pos="7632451" algn="l"/>
                <a:tab pos="8081643" algn="l"/>
                <a:tab pos="8530835" algn="l"/>
                <a:tab pos="8980027" algn="l"/>
              </a:tabLst>
              <a:defRPr sz="3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E664D27-4BC2-42F0-932E-46C4F63BF056}" type="slidenum">
              <a:rPr lang="fr-FR" altLang="fr-FR" sz="1300">
                <a:ea typeface="DejaVu Sans"/>
                <a:cs typeface="DejaVu Sans"/>
              </a:rPr>
              <a:pPr eaLnBrk="1" hangingPunct="1">
                <a:spcBef>
                  <a:spcPct val="0"/>
                </a:spcBef>
              </a:pPr>
              <a:t>1</a:t>
            </a:fld>
            <a:endParaRPr lang="fr-FR" altLang="fr-FR" sz="1300" dirty="0">
              <a:ea typeface="DejaVu Sans"/>
              <a:cs typeface="DejaVu Sans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4025535" y="9725031"/>
            <a:ext cx="3078528" cy="50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8955" tIns="49658" rIns="98955" bIns="49658" anchor="b"/>
          <a:lstStyle>
            <a:lvl1pPr defTabSz="1870075" eaLnBrk="0" hangingPunct="0">
              <a:spcBef>
                <a:spcPct val="30000"/>
              </a:spcBef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defTabSz="1870075" eaLnBrk="0" hangingPunct="0">
              <a:spcBef>
                <a:spcPct val="30000"/>
              </a:spcBef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defTabSz="1870075" eaLnBrk="0" hangingPunct="0">
              <a:spcBef>
                <a:spcPct val="30000"/>
              </a:spcBef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defTabSz="1870075" eaLnBrk="0" hangingPunct="0">
              <a:spcBef>
                <a:spcPct val="30000"/>
              </a:spcBef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defTabSz="1870075" eaLnBrk="0" hangingPunct="0">
              <a:spcBef>
                <a:spcPct val="30000"/>
              </a:spcBef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863725" algn="l"/>
                <a:tab pos="3733800" algn="l"/>
                <a:tab pos="5603875" algn="l"/>
                <a:tab pos="7473950" algn="l"/>
                <a:tab pos="9337675" algn="l"/>
                <a:tab pos="11207750" algn="l"/>
                <a:tab pos="13079413" algn="l"/>
                <a:tab pos="14949488" algn="l"/>
                <a:tab pos="16819563" algn="l"/>
                <a:tab pos="18689638" algn="l"/>
                <a:tab pos="20559713" algn="l"/>
                <a:tab pos="22429788" algn="l"/>
                <a:tab pos="24299863" algn="l"/>
                <a:tab pos="26169938" algn="l"/>
                <a:tab pos="28033663" algn="l"/>
                <a:tab pos="29905325" algn="l"/>
                <a:tab pos="31775400" algn="l"/>
                <a:tab pos="33645475" algn="l"/>
                <a:tab pos="35515550" algn="l"/>
                <a:tab pos="37385625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96D38E-842C-469A-94E3-DF3C3DD0F709}" type="slidenum">
              <a:rPr lang="fr-FR" altLang="fr-FR" sz="1300">
                <a:ea typeface="DejaVu Sans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fr-FR" altLang="fr-FR" sz="1300" dirty="0">
              <a:ea typeface="DejaVu Sans"/>
            </a:endParaRP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2178040" y="768210"/>
            <a:ext cx="2752900" cy="383874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00" tIns="45700" rIns="91400" bIns="45700" anchor="ctr"/>
          <a:lstStyle>
            <a:lvl1pPr defTabSz="1870075" eaLnBrk="0" hangingPunct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defTabSz="1870075" eaLnBrk="0" hangingPunct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defTabSz="1870075" eaLnBrk="0" hangingPunct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defTabSz="1870075" eaLnBrk="0" hangingPunct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defTabSz="1870075" eaLnBrk="0" hangingPunct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defTabSz="18700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r-FR" altLang="fr-FR" sz="2400" dirty="0">
              <a:solidFill>
                <a:schemeClr val="bg1"/>
              </a:solidFill>
              <a:ea typeface="DejaVu Sans"/>
            </a:endParaRPr>
          </a:p>
        </p:txBody>
      </p:sp>
      <p:sp>
        <p:nvSpPr>
          <p:cNvPr id="4101" name="Text Box 3"/>
          <p:cNvSpPr>
            <a:spLocks noGrp="1" noChangeArrowheads="1"/>
          </p:cNvSpPr>
          <p:nvPr>
            <p:ph type="body"/>
          </p:nvPr>
        </p:nvSpPr>
        <p:spPr>
          <a:xfrm>
            <a:off x="946629" y="4862516"/>
            <a:ext cx="5208915" cy="46038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fr-FR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46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838" y="24257000"/>
            <a:ext cx="21196300" cy="109394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550179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7659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50363" y="1708150"/>
            <a:ext cx="6810375" cy="36556950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4475" y="1708150"/>
            <a:ext cx="20283488" cy="365569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19294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7649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1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0332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4475" y="10017125"/>
            <a:ext cx="13546138" cy="28247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13013" y="10017125"/>
            <a:ext cx="13547725" cy="28247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0915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25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4475" y="13574713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25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288" y="13574713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237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18608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6012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31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7822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69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41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663" y="33502600"/>
            <a:ext cx="18167350" cy="5024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5045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1309688" y="25084088"/>
            <a:ext cx="2155825" cy="175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417600" tIns="208800" rIns="417600" bIns="208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37931725" indent="-37474525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ts val="2750"/>
              </a:spcBef>
              <a:buClr>
                <a:srgbClr val="FFFFFF"/>
              </a:buClr>
              <a:buFont typeface="Arial Rounded MT Bold" pitchFamily="34" charset="0"/>
              <a:buNone/>
              <a:defRPr/>
            </a:pPr>
            <a:r>
              <a:rPr lang="fr-FR" sz="4400" b="1" dirty="0">
                <a:solidFill>
                  <a:srgbClr val="FFFFFF"/>
                </a:solidFill>
                <a:latin typeface="Arial Rounded MT Bold" pitchFamily="34" charset="0"/>
                <a:ea typeface="+mn-ea"/>
                <a:cs typeface="+mn-cs"/>
              </a:rPr>
              <a:t>2007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08150"/>
            <a:ext cx="27246263" cy="714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10017125"/>
            <a:ext cx="27246263" cy="282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34" charset="0"/>
        <a:defRPr sz="14800">
          <a:solidFill>
            <a:srgbClr val="5F5F5F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34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34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34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34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-106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-106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-106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5F5F5F"/>
        </a:buClr>
        <a:buSzPct val="100000"/>
        <a:buFont typeface="Arial" pitchFamily="-106" charset="0"/>
        <a:defRPr sz="14800">
          <a:solidFill>
            <a:srgbClr val="5F5F5F"/>
          </a:solidFill>
          <a:latin typeface="Arial" pitchFamily="-106" charset="0"/>
          <a:ea typeface="DejaVu Sans" charset="0"/>
          <a:cs typeface="DejaVu Sans" charset="0"/>
        </a:defRPr>
      </a:lvl9pPr>
    </p:titleStyle>
    <p:bodyStyle>
      <a:lvl1pPr marL="1558925" indent="-1558925" algn="l" defTabSz="449263" rtl="0" eaLnBrk="0" fontAlgn="base" hangingPunct="0">
        <a:spcBef>
          <a:spcPts val="3700"/>
        </a:spcBef>
        <a:spcAft>
          <a:spcPct val="0"/>
        </a:spcAft>
        <a:buClr>
          <a:srgbClr val="FF6600"/>
        </a:buClr>
        <a:buSzPct val="100000"/>
        <a:buFont typeface="Wingdings" pitchFamily="2" charset="2"/>
        <a:buChar char=""/>
        <a:defRPr sz="14800">
          <a:solidFill>
            <a:srgbClr val="5F5F5F"/>
          </a:solidFill>
          <a:latin typeface="+mn-lt"/>
          <a:ea typeface="+mn-ea"/>
          <a:cs typeface="+mn-cs"/>
        </a:defRPr>
      </a:lvl1pPr>
      <a:lvl2pPr marL="3389313" indent="-1301750" algn="l" defTabSz="449263" rtl="0" eaLnBrk="0" fontAlgn="base" hangingPunct="0">
        <a:spcBef>
          <a:spcPts val="27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"/>
        <a:defRPr sz="10800">
          <a:solidFill>
            <a:srgbClr val="5F5F5F"/>
          </a:solidFill>
          <a:latin typeface="+mn-lt"/>
          <a:ea typeface="+mn-ea"/>
          <a:cs typeface="+mn-cs"/>
        </a:defRPr>
      </a:lvl2pPr>
      <a:lvl3pPr marL="5213350" indent="-1039813" algn="l" defTabSz="449263" rtl="0" eaLnBrk="0" fontAlgn="base" hangingPunct="0">
        <a:spcBef>
          <a:spcPts val="2700"/>
        </a:spcBef>
        <a:spcAft>
          <a:spcPct val="0"/>
        </a:spcAft>
        <a:buClr>
          <a:srgbClr val="FF6600"/>
        </a:buClr>
        <a:buSzPct val="100000"/>
        <a:buFont typeface="Wingdings" pitchFamily="2" charset="2"/>
        <a:buChar char=""/>
        <a:defRPr sz="10800">
          <a:solidFill>
            <a:srgbClr val="5F5F5F"/>
          </a:solidFill>
          <a:latin typeface="+mn-lt"/>
          <a:ea typeface="+mn-ea"/>
          <a:cs typeface="+mn-cs"/>
        </a:defRPr>
      </a:lvl3pPr>
      <a:lvl4pPr marL="7304088" indent="-1038225" algn="l" defTabSz="449263" rtl="0" eaLnBrk="0" fontAlgn="base" hangingPunct="0">
        <a:spcBef>
          <a:spcPts val="2300"/>
        </a:spcBef>
        <a:spcAft>
          <a:spcPct val="0"/>
        </a:spcAft>
        <a:buClr>
          <a:srgbClr val="FF6600"/>
        </a:buClr>
        <a:buSzPct val="100000"/>
        <a:buFont typeface="Times New Roman" pitchFamily="18" charset="0"/>
        <a:buChar char="–"/>
        <a:defRPr sz="9200">
          <a:solidFill>
            <a:srgbClr val="5F5F5F"/>
          </a:solidFill>
          <a:latin typeface="+mn-lt"/>
          <a:ea typeface="+mn-ea"/>
          <a:cs typeface="+mn-cs"/>
        </a:defRPr>
      </a:lvl4pPr>
      <a:lvl5pPr marL="9390063" indent="-1039813" algn="l" defTabSz="449263" rtl="0" eaLnBrk="0" fontAlgn="base" hangingPunct="0">
        <a:spcBef>
          <a:spcPts val="2300"/>
        </a:spcBef>
        <a:spcAft>
          <a:spcPct val="0"/>
        </a:spcAft>
        <a:buClr>
          <a:srgbClr val="FF6600"/>
        </a:buClr>
        <a:buSzPct val="100000"/>
        <a:buFont typeface="Arial" pitchFamily="34" charset="0"/>
        <a:buChar char="&gt;"/>
        <a:defRPr sz="9200">
          <a:solidFill>
            <a:srgbClr val="000000"/>
          </a:solidFill>
          <a:latin typeface="+mn-lt"/>
          <a:ea typeface="+mn-ea"/>
          <a:cs typeface="+mn-cs"/>
        </a:defRPr>
      </a:lvl5pPr>
      <a:lvl6pPr marL="9847263" indent="-1039813" algn="l" defTabSz="449263" rtl="0" eaLnBrk="0" fontAlgn="base" hangingPunct="0">
        <a:spcBef>
          <a:spcPts val="2300"/>
        </a:spcBef>
        <a:spcAft>
          <a:spcPct val="0"/>
        </a:spcAft>
        <a:buClr>
          <a:srgbClr val="FF6600"/>
        </a:buClr>
        <a:buSzPct val="100000"/>
        <a:buFont typeface="Arial" pitchFamily="-106" charset="0"/>
        <a:buChar char="&gt;"/>
        <a:defRPr sz="9200">
          <a:solidFill>
            <a:srgbClr val="000000"/>
          </a:solidFill>
          <a:latin typeface="+mn-lt"/>
          <a:ea typeface="+mn-ea"/>
          <a:cs typeface="+mn-cs"/>
        </a:defRPr>
      </a:lvl6pPr>
      <a:lvl7pPr marL="10304463" indent="-1039813" algn="l" defTabSz="449263" rtl="0" eaLnBrk="0" fontAlgn="base" hangingPunct="0">
        <a:spcBef>
          <a:spcPts val="2300"/>
        </a:spcBef>
        <a:spcAft>
          <a:spcPct val="0"/>
        </a:spcAft>
        <a:buClr>
          <a:srgbClr val="FF6600"/>
        </a:buClr>
        <a:buSzPct val="100000"/>
        <a:buFont typeface="Arial" pitchFamily="-106" charset="0"/>
        <a:buChar char="&gt;"/>
        <a:defRPr sz="9200">
          <a:solidFill>
            <a:srgbClr val="000000"/>
          </a:solidFill>
          <a:latin typeface="+mn-lt"/>
          <a:ea typeface="+mn-ea"/>
          <a:cs typeface="+mn-cs"/>
        </a:defRPr>
      </a:lvl7pPr>
      <a:lvl8pPr marL="10761663" indent="-1039813" algn="l" defTabSz="449263" rtl="0" eaLnBrk="0" fontAlgn="base" hangingPunct="0">
        <a:spcBef>
          <a:spcPts val="2300"/>
        </a:spcBef>
        <a:spcAft>
          <a:spcPct val="0"/>
        </a:spcAft>
        <a:buClr>
          <a:srgbClr val="FF6600"/>
        </a:buClr>
        <a:buSzPct val="100000"/>
        <a:buFont typeface="Arial" pitchFamily="-106" charset="0"/>
        <a:buChar char="&gt;"/>
        <a:defRPr sz="9200">
          <a:solidFill>
            <a:srgbClr val="000000"/>
          </a:solidFill>
          <a:latin typeface="+mn-lt"/>
          <a:ea typeface="+mn-ea"/>
          <a:cs typeface="+mn-cs"/>
        </a:defRPr>
      </a:lvl8pPr>
      <a:lvl9pPr marL="11218863" indent="-1039813" algn="l" defTabSz="449263" rtl="0" eaLnBrk="0" fontAlgn="base" hangingPunct="0">
        <a:spcBef>
          <a:spcPts val="2300"/>
        </a:spcBef>
        <a:spcAft>
          <a:spcPct val="0"/>
        </a:spcAft>
        <a:buClr>
          <a:srgbClr val="FF6600"/>
        </a:buClr>
        <a:buSzPct val="100000"/>
        <a:buFont typeface="Arial" pitchFamily="-106" charset="0"/>
        <a:buChar char="&gt;"/>
        <a:defRPr sz="92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enom.nom@ec-nantes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riangle rectangle 70"/>
          <p:cNvSpPr/>
          <p:nvPr/>
        </p:nvSpPr>
        <p:spPr>
          <a:xfrm rot="16200000">
            <a:off x="20150320" y="32685410"/>
            <a:ext cx="11000182" cy="9318620"/>
          </a:xfrm>
          <a:prstGeom prst="rtTriangle">
            <a:avLst/>
          </a:prstGeom>
          <a:solidFill>
            <a:srgbClr val="0A66AB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516" dirty="0"/>
          </a:p>
        </p:txBody>
      </p:sp>
      <p:sp>
        <p:nvSpPr>
          <p:cNvPr id="70" name="Triangle rectangle 69"/>
          <p:cNvSpPr/>
          <p:nvPr/>
        </p:nvSpPr>
        <p:spPr>
          <a:xfrm rot="5400000">
            <a:off x="-1281495" y="1281495"/>
            <a:ext cx="16766177" cy="14203187"/>
          </a:xfrm>
          <a:prstGeom prst="rtTriangle">
            <a:avLst/>
          </a:prstGeom>
          <a:solidFill>
            <a:srgbClr val="0A66AB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516" dirty="0"/>
          </a:p>
        </p:txBody>
      </p:sp>
      <p:sp>
        <p:nvSpPr>
          <p:cNvPr id="73" name="Rectangle : coins arrondis 12">
            <a:extLst>
              <a:ext uri="{FF2B5EF4-FFF2-40B4-BE49-F238E27FC236}">
                <a16:creationId xmlns:a16="http://schemas.microsoft.com/office/drawing/2014/main" id="{0CD27C12-2BA9-0E4C-BD08-D77201BBBD7C}"/>
              </a:ext>
            </a:extLst>
          </p:cNvPr>
          <p:cNvSpPr/>
          <p:nvPr/>
        </p:nvSpPr>
        <p:spPr>
          <a:xfrm>
            <a:off x="774391" y="6576585"/>
            <a:ext cx="12493763" cy="8508534"/>
          </a:xfrm>
          <a:prstGeom prst="roundRect">
            <a:avLst>
              <a:gd name="adj" fmla="val 7965"/>
            </a:avLst>
          </a:prstGeom>
          <a:solidFill>
            <a:schemeClr val="bg1"/>
          </a:solidFill>
          <a:ln w="76200">
            <a:solidFill>
              <a:srgbClr val="10264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2050" name="Text Box 374"/>
          <p:cNvSpPr txBox="1">
            <a:spLocks noChangeArrowheads="1"/>
          </p:cNvSpPr>
          <p:nvPr/>
        </p:nvSpPr>
        <p:spPr bwMode="auto">
          <a:xfrm>
            <a:off x="9235331" y="784196"/>
            <a:ext cx="19370152" cy="255454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ts val="3700"/>
              </a:spcBef>
              <a:buClr>
                <a:srgbClr val="FF6600"/>
              </a:buClr>
              <a:buFont typeface="Wingdings" pitchFamily="2" charset="2"/>
              <a:buChar char=""/>
              <a:defRPr sz="14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1pPr>
            <a:lvl2pPr marL="742950" indent="-285750" eaLnBrk="0" hangingPunct="0">
              <a:spcBef>
                <a:spcPts val="2700"/>
              </a:spcBef>
              <a:buClr>
                <a:srgbClr val="FF6600"/>
              </a:buClr>
              <a:buSzPct val="80000"/>
              <a:buFont typeface="Wingdings" pitchFamily="2" charset="2"/>
              <a:buChar char="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2pPr>
            <a:lvl3pPr marL="1143000" indent="-228600" eaLnBrk="0" hangingPunct="0">
              <a:spcBef>
                <a:spcPts val="2700"/>
              </a:spcBef>
              <a:buClr>
                <a:srgbClr val="FF6600"/>
              </a:buClr>
              <a:buFont typeface="Wingdings" pitchFamily="2" charset="2"/>
              <a:buChar char="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3pPr>
            <a:lvl4pPr marL="1600200" indent="-228600" eaLnBrk="0" hangingPunct="0">
              <a:spcBef>
                <a:spcPts val="2300"/>
              </a:spcBef>
              <a:buClr>
                <a:srgbClr val="FF6600"/>
              </a:buClr>
              <a:buChar char="–"/>
              <a:defRPr sz="92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4pPr>
            <a:lvl5pPr marL="2057400" indent="-228600" eaLnBrk="0" hangingPunct="0">
              <a:spcBef>
                <a:spcPts val="2300"/>
              </a:spcBef>
              <a:buClr>
                <a:srgbClr val="FF6600"/>
              </a:buClr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5pPr>
            <a:lvl6pPr marL="25146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6pPr>
            <a:lvl7pPr marL="29718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7pPr>
            <a:lvl8pPr marL="34290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8pPr>
            <a:lvl9pPr marL="38862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9pPr>
          </a:lstStyle>
          <a:p>
            <a:pPr algn="r"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r>
              <a:rPr lang="en-US" sz="8000" b="1" dirty="0" smtClean="0">
                <a:solidFill>
                  <a:schemeClr val="tx1"/>
                </a:solidFill>
              </a:rPr>
              <a:t>Title lorem </a:t>
            </a:r>
            <a:r>
              <a:rPr lang="en-US" sz="8000" b="1" dirty="0">
                <a:solidFill>
                  <a:schemeClr val="tx1"/>
                </a:solidFill>
              </a:rPr>
              <a:t>ipsum dolor sit </a:t>
            </a:r>
            <a:r>
              <a:rPr lang="en-US" sz="8000" b="1" dirty="0" err="1">
                <a:solidFill>
                  <a:schemeClr val="tx1"/>
                </a:solidFill>
              </a:rPr>
              <a:t>amet</a:t>
            </a:r>
            <a:r>
              <a:rPr lang="en-US" sz="8000" b="1" dirty="0">
                <a:solidFill>
                  <a:schemeClr val="tx1"/>
                </a:solidFill>
              </a:rPr>
              <a:t>, </a:t>
            </a:r>
            <a:r>
              <a:rPr lang="en-US" sz="8000" b="1" dirty="0" err="1">
                <a:solidFill>
                  <a:schemeClr val="tx1"/>
                </a:solidFill>
              </a:rPr>
              <a:t>consectetur</a:t>
            </a:r>
            <a:r>
              <a:rPr lang="en-US" sz="8000" b="1" dirty="0">
                <a:solidFill>
                  <a:schemeClr val="tx1"/>
                </a:solidFill>
              </a:rPr>
              <a:t> </a:t>
            </a:r>
            <a:r>
              <a:rPr lang="en-US" sz="8000" b="1" dirty="0" err="1">
                <a:solidFill>
                  <a:schemeClr val="tx1"/>
                </a:solidFill>
              </a:rPr>
              <a:t>adipiscing</a:t>
            </a:r>
            <a:r>
              <a:rPr lang="en-US" sz="8000" b="1" dirty="0">
                <a:solidFill>
                  <a:schemeClr val="tx1"/>
                </a:solidFill>
              </a:rPr>
              <a:t> </a:t>
            </a:r>
            <a:r>
              <a:rPr lang="en-US" sz="8000" b="1" dirty="0" err="1">
                <a:solidFill>
                  <a:schemeClr val="tx1"/>
                </a:solidFill>
              </a:rPr>
              <a:t>elit</a:t>
            </a:r>
            <a:r>
              <a:rPr lang="en-US" sz="8000" b="1" dirty="0">
                <a:solidFill>
                  <a:schemeClr val="tx1"/>
                </a:solidFill>
              </a:rPr>
              <a:t>, </a:t>
            </a:r>
            <a:r>
              <a:rPr lang="en-US" sz="8000" b="1" dirty="0" err="1" smtClean="0">
                <a:solidFill>
                  <a:schemeClr val="tx1"/>
                </a:solidFill>
              </a:rPr>
              <a:t>sed</a:t>
            </a:r>
            <a:r>
              <a:rPr lang="en-US" sz="8000" b="1" dirty="0" smtClean="0">
                <a:solidFill>
                  <a:schemeClr val="tx1"/>
                </a:solidFill>
              </a:rPr>
              <a:t> do </a:t>
            </a:r>
            <a:r>
              <a:rPr lang="en-US" sz="8000" b="1" dirty="0" err="1" smtClean="0">
                <a:solidFill>
                  <a:schemeClr val="tx1"/>
                </a:solidFill>
              </a:rPr>
              <a:t>eiu</a:t>
            </a:r>
            <a:endParaRPr lang="en-US" altLang="fr-FR" sz="6000" b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54" name="Rectangle 97"/>
          <p:cNvSpPr>
            <a:spLocks noChangeArrowheads="1"/>
          </p:cNvSpPr>
          <p:nvPr/>
        </p:nvSpPr>
        <p:spPr bwMode="auto">
          <a:xfrm>
            <a:off x="-147638" y="-202257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ts val="3700"/>
              </a:spcBef>
              <a:buClr>
                <a:srgbClr val="FF6600"/>
              </a:buClr>
              <a:buFont typeface="Wingdings" pitchFamily="2" charset="2"/>
              <a:buChar char=""/>
              <a:defRPr sz="14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1pPr>
            <a:lvl2pPr marL="742950" indent="-285750" eaLnBrk="0" hangingPunct="0">
              <a:spcBef>
                <a:spcPts val="2700"/>
              </a:spcBef>
              <a:buClr>
                <a:srgbClr val="FF6600"/>
              </a:buClr>
              <a:buSzPct val="80000"/>
              <a:buFont typeface="Wingdings" pitchFamily="2" charset="2"/>
              <a:buChar char="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2pPr>
            <a:lvl3pPr marL="1143000" indent="-228600" eaLnBrk="0" hangingPunct="0">
              <a:spcBef>
                <a:spcPts val="2700"/>
              </a:spcBef>
              <a:buClr>
                <a:srgbClr val="FF6600"/>
              </a:buClr>
              <a:buFont typeface="Wingdings" pitchFamily="2" charset="2"/>
              <a:buChar char="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3pPr>
            <a:lvl4pPr marL="1600200" indent="-228600" eaLnBrk="0" hangingPunct="0">
              <a:spcBef>
                <a:spcPts val="2300"/>
              </a:spcBef>
              <a:buClr>
                <a:srgbClr val="FF6600"/>
              </a:buClr>
              <a:buChar char="–"/>
              <a:defRPr sz="92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4pPr>
            <a:lvl5pPr marL="2057400" indent="-228600" eaLnBrk="0" hangingPunct="0">
              <a:spcBef>
                <a:spcPts val="2300"/>
              </a:spcBef>
              <a:buClr>
                <a:srgbClr val="FF6600"/>
              </a:buClr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5pPr>
            <a:lvl6pPr marL="25146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6pPr>
            <a:lvl7pPr marL="29718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7pPr>
            <a:lvl8pPr marL="34290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8pPr>
            <a:lvl9pPr marL="38862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en-US" altLang="fr-FR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055" name="Rectangle 99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ts val="3700"/>
              </a:spcBef>
              <a:buClr>
                <a:srgbClr val="FF6600"/>
              </a:buClr>
              <a:buFont typeface="Wingdings" pitchFamily="2" charset="2"/>
              <a:buChar char=""/>
              <a:defRPr sz="14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1pPr>
            <a:lvl2pPr marL="742950" indent="-285750" eaLnBrk="0" hangingPunct="0">
              <a:spcBef>
                <a:spcPts val="2700"/>
              </a:spcBef>
              <a:buClr>
                <a:srgbClr val="FF6600"/>
              </a:buClr>
              <a:buSzPct val="80000"/>
              <a:buFont typeface="Wingdings" pitchFamily="2" charset="2"/>
              <a:buChar char="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2pPr>
            <a:lvl3pPr marL="1143000" indent="-228600" eaLnBrk="0" hangingPunct="0">
              <a:spcBef>
                <a:spcPts val="2700"/>
              </a:spcBef>
              <a:buClr>
                <a:srgbClr val="FF6600"/>
              </a:buClr>
              <a:buFont typeface="Wingdings" pitchFamily="2" charset="2"/>
              <a:buChar char="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3pPr>
            <a:lvl4pPr marL="1600200" indent="-228600" eaLnBrk="0" hangingPunct="0">
              <a:spcBef>
                <a:spcPts val="2300"/>
              </a:spcBef>
              <a:buClr>
                <a:srgbClr val="FF6600"/>
              </a:buClr>
              <a:buChar char="–"/>
              <a:defRPr sz="92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4pPr>
            <a:lvl5pPr marL="2057400" indent="-228600" eaLnBrk="0" hangingPunct="0">
              <a:spcBef>
                <a:spcPts val="2300"/>
              </a:spcBef>
              <a:buClr>
                <a:srgbClr val="FF6600"/>
              </a:buClr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5pPr>
            <a:lvl6pPr marL="25146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6pPr>
            <a:lvl7pPr marL="29718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7pPr>
            <a:lvl8pPr marL="34290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8pPr>
            <a:lvl9pPr marL="38862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en-US" altLang="fr-FR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056" name="Rectangle 171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ts val="3700"/>
              </a:spcBef>
              <a:buClr>
                <a:srgbClr val="FF6600"/>
              </a:buClr>
              <a:buFont typeface="Wingdings" pitchFamily="2" charset="2"/>
              <a:buChar char=""/>
              <a:defRPr sz="14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1pPr>
            <a:lvl2pPr marL="742950" indent="-285750" eaLnBrk="0" hangingPunct="0">
              <a:spcBef>
                <a:spcPts val="2700"/>
              </a:spcBef>
              <a:buClr>
                <a:srgbClr val="FF6600"/>
              </a:buClr>
              <a:buSzPct val="80000"/>
              <a:buFont typeface="Wingdings" pitchFamily="2" charset="2"/>
              <a:buChar char="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2pPr>
            <a:lvl3pPr marL="1143000" indent="-228600" eaLnBrk="0" hangingPunct="0">
              <a:spcBef>
                <a:spcPts val="2700"/>
              </a:spcBef>
              <a:buClr>
                <a:srgbClr val="FF6600"/>
              </a:buClr>
              <a:buFont typeface="Wingdings" pitchFamily="2" charset="2"/>
              <a:buChar char="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3pPr>
            <a:lvl4pPr marL="1600200" indent="-228600" eaLnBrk="0" hangingPunct="0">
              <a:spcBef>
                <a:spcPts val="2300"/>
              </a:spcBef>
              <a:buClr>
                <a:srgbClr val="FF6600"/>
              </a:buClr>
              <a:buChar char="–"/>
              <a:defRPr sz="92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4pPr>
            <a:lvl5pPr marL="2057400" indent="-228600" eaLnBrk="0" hangingPunct="0">
              <a:spcBef>
                <a:spcPts val="2300"/>
              </a:spcBef>
              <a:buClr>
                <a:srgbClr val="FF6600"/>
              </a:buClr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5pPr>
            <a:lvl6pPr marL="25146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6pPr>
            <a:lvl7pPr marL="29718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7pPr>
            <a:lvl8pPr marL="34290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8pPr>
            <a:lvl9pPr marL="38862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en-US" altLang="fr-FR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52" name="Rectangle 151"/>
          <p:cNvSpPr/>
          <p:nvPr/>
        </p:nvSpPr>
        <p:spPr bwMode="auto">
          <a:xfrm flipH="1" flipV="1">
            <a:off x="774391" y="41214035"/>
            <a:ext cx="13028961" cy="45719"/>
          </a:xfrm>
          <a:prstGeom prst="rect">
            <a:avLst/>
          </a:prstGeom>
          <a:solidFill>
            <a:srgbClr val="1366A6"/>
          </a:solidFill>
          <a:ln w="9525" cap="flat" cmpd="sng" algn="ctr">
            <a:solidFill>
              <a:srgbClr val="1366A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106" charset="0"/>
              <a:buNone/>
              <a:tabLst/>
            </a:pPr>
            <a:endParaRPr kumimoji="0" lang="en-US" sz="2400" b="0" i="0" u="none" strike="noStrike" cap="none" normalizeH="0" baseline="0" dirty="0">
              <a:solidFill>
                <a:srgbClr val="E50019"/>
              </a:solidFill>
              <a:effectLst/>
              <a:latin typeface="Times New Roman" pitchFamily="-10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74391" y="3941529"/>
            <a:ext cx="2210645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u="sng" dirty="0" smtClean="0">
                <a:solidFill>
                  <a:schemeClr val="tx1"/>
                </a:solidFill>
                <a:latin typeface="+mj-lt"/>
              </a:rPr>
              <a:t>First name NAME</a:t>
            </a:r>
            <a:r>
              <a:rPr lang="en-US" sz="4000" b="1" baseline="30000" dirty="0" smtClean="0">
                <a:solidFill>
                  <a:srgbClr val="E50019"/>
                </a:solidFill>
                <a:latin typeface="+mj-lt"/>
              </a:rPr>
              <a:t>1</a:t>
            </a:r>
            <a:r>
              <a:rPr lang="en-US" sz="4000" b="1" dirty="0" smtClean="0">
                <a:solidFill>
                  <a:schemeClr val="tx1"/>
                </a:solidFill>
                <a:latin typeface="+mj-lt"/>
              </a:rPr>
              <a:t>, First name NAME</a:t>
            </a:r>
            <a:r>
              <a:rPr lang="en-US" sz="4000" b="1" baseline="30000" dirty="0" smtClean="0">
                <a:solidFill>
                  <a:srgbClr val="E50019"/>
                </a:solidFill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+mj-lt"/>
              </a:rPr>
              <a:t>, </a:t>
            </a:r>
            <a:endParaRPr lang="en-US" sz="4000" b="1" baseline="30000" dirty="0" smtClean="0">
              <a:solidFill>
                <a:srgbClr val="E50019"/>
              </a:solidFill>
              <a:latin typeface="+mj-lt"/>
            </a:endParaRPr>
          </a:p>
          <a:p>
            <a:r>
              <a:rPr lang="en-US" sz="2800" b="1" baseline="30000" dirty="0" smtClean="0">
                <a:solidFill>
                  <a:srgbClr val="E50019"/>
                </a:solidFill>
                <a:latin typeface="+mn-lt"/>
              </a:rPr>
              <a:t>1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+mn-lt"/>
              </a:rPr>
              <a:t>École Centrale Nantes, CNRS, LHEEA, UMR 6598, F-44000 Nantes, </a:t>
            </a:r>
            <a:r>
              <a:rPr lang="fr-FR" sz="2800" dirty="0" smtClean="0">
                <a:solidFill>
                  <a:schemeClr val="tx1"/>
                </a:solidFill>
                <a:latin typeface="+mn-lt"/>
              </a:rPr>
              <a:t>France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  <a:hlinkClick r:id="rId3"/>
              </a:rPr>
              <a:t>prenom.nom@ec-nantes.fr</a:t>
            </a:r>
            <a:endParaRPr lang="en-US" sz="2800" b="1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800" b="1" baseline="30000" dirty="0" smtClean="0">
                <a:solidFill>
                  <a:srgbClr val="E50019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+mj-lt"/>
              </a:rPr>
              <a:t>UTBM – Université de Technologie Belfort-Montbéliard, ICB-COMM, CNRS UMR 6303, </a:t>
            </a:r>
            <a:r>
              <a:rPr lang="fr-FR" sz="2800" dirty="0" err="1">
                <a:solidFill>
                  <a:schemeClr val="tx1"/>
                </a:solidFill>
                <a:latin typeface="+mj-lt"/>
              </a:rPr>
              <a:t>Sevenans</a:t>
            </a:r>
            <a:r>
              <a:rPr lang="fr-FR" sz="2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fr-FR" sz="2800" dirty="0" smtClean="0">
                <a:solidFill>
                  <a:schemeClr val="tx1"/>
                </a:solidFill>
                <a:latin typeface="+mj-lt"/>
              </a:rPr>
              <a:t>France – </a:t>
            </a:r>
            <a:r>
              <a:rPr lang="fr-FR" sz="2800" b="1" u="sng" dirty="0" smtClean="0">
                <a:solidFill>
                  <a:schemeClr val="tx1"/>
                </a:solidFill>
                <a:latin typeface="+mj-lt"/>
              </a:rPr>
              <a:t>prenom.nom@ec-nantes.fr</a:t>
            </a:r>
            <a:endParaRPr lang="fr-FR" sz="2800" b="1" u="sng" dirty="0">
              <a:solidFill>
                <a:schemeClr val="tx1"/>
              </a:solidFill>
              <a:latin typeface="+mj-lt"/>
            </a:endParaRPr>
          </a:p>
          <a:p>
            <a:endParaRPr lang="en-US" sz="2800" b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Rectangle : coins arrondis 19">
            <a:extLst>
              <a:ext uri="{FF2B5EF4-FFF2-40B4-BE49-F238E27FC236}">
                <a16:creationId xmlns:a16="http://schemas.microsoft.com/office/drawing/2014/main" id="{014C6F47-7BE0-F14D-B65A-AEE77DF84337}"/>
              </a:ext>
            </a:extLst>
          </p:cNvPr>
          <p:cNvSpPr/>
          <p:nvPr/>
        </p:nvSpPr>
        <p:spPr>
          <a:xfrm>
            <a:off x="1602063" y="6389869"/>
            <a:ext cx="3415636" cy="612000"/>
          </a:xfrm>
          <a:prstGeom prst="roundRect">
            <a:avLst/>
          </a:prstGeom>
          <a:solidFill>
            <a:srgbClr val="102648"/>
          </a:solidFill>
          <a:ln>
            <a:solidFill>
              <a:srgbClr val="1026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pc="300" dirty="0" smtClean="0"/>
              <a:t>Context</a:t>
            </a:r>
            <a:endParaRPr lang="en-US" sz="4800" b="1" spc="300" dirty="0"/>
          </a:p>
        </p:txBody>
      </p:sp>
      <p:sp>
        <p:nvSpPr>
          <p:cNvPr id="78" name="Rectangle 77"/>
          <p:cNvSpPr/>
          <p:nvPr/>
        </p:nvSpPr>
        <p:spPr bwMode="auto">
          <a:xfrm flipV="1">
            <a:off x="774391" y="5954736"/>
            <a:ext cx="28787824" cy="74586"/>
          </a:xfrm>
          <a:prstGeom prst="rect">
            <a:avLst/>
          </a:prstGeom>
          <a:solidFill>
            <a:srgbClr val="1366A6"/>
          </a:solidFill>
          <a:ln w="9525" cap="flat" cmpd="sng" algn="ctr">
            <a:solidFill>
              <a:srgbClr val="1366A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106" charset="0"/>
              <a:buNone/>
              <a:tabLst/>
            </a:pPr>
            <a:endParaRPr kumimoji="0" lang="fr-FR" sz="2400" b="1" i="0" u="none" strike="noStrike" cap="none" normalizeH="0" baseline="0">
              <a:ln>
                <a:noFill/>
              </a:ln>
              <a:solidFill>
                <a:srgbClr val="0A66AB"/>
              </a:solidFill>
              <a:effectLst/>
              <a:latin typeface="Times New Roman" pitchFamily="-106" charset="0"/>
            </a:endParaRPr>
          </a:p>
        </p:txBody>
      </p:sp>
      <p:sp>
        <p:nvSpPr>
          <p:cNvPr id="85" name="Rectangle : coins arrondis 12">
            <a:extLst>
              <a:ext uri="{FF2B5EF4-FFF2-40B4-BE49-F238E27FC236}">
                <a16:creationId xmlns:a16="http://schemas.microsoft.com/office/drawing/2014/main" id="{0CD27C12-2BA9-0E4C-BD08-D77201BBBD7C}"/>
              </a:ext>
            </a:extLst>
          </p:cNvPr>
          <p:cNvSpPr/>
          <p:nvPr/>
        </p:nvSpPr>
        <p:spPr>
          <a:xfrm>
            <a:off x="13847940" y="6654334"/>
            <a:ext cx="15714275" cy="8432275"/>
          </a:xfrm>
          <a:prstGeom prst="roundRect">
            <a:avLst>
              <a:gd name="adj" fmla="val 7496"/>
            </a:avLst>
          </a:prstGeom>
          <a:noFill/>
          <a:ln w="76200">
            <a:solidFill>
              <a:srgbClr val="10264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92" name="Rectangle : coins arrondis 22">
            <a:extLst>
              <a:ext uri="{FF2B5EF4-FFF2-40B4-BE49-F238E27FC236}">
                <a16:creationId xmlns:a16="http://schemas.microsoft.com/office/drawing/2014/main" id="{7E89FF89-5500-8A40-A306-2616E673F455}"/>
              </a:ext>
            </a:extLst>
          </p:cNvPr>
          <p:cNvSpPr/>
          <p:nvPr/>
        </p:nvSpPr>
        <p:spPr>
          <a:xfrm>
            <a:off x="14278433" y="6497881"/>
            <a:ext cx="9302438" cy="612000"/>
          </a:xfrm>
          <a:prstGeom prst="roundRect">
            <a:avLst/>
          </a:prstGeom>
          <a:solidFill>
            <a:srgbClr val="102648"/>
          </a:solidFill>
          <a:ln>
            <a:solidFill>
              <a:srgbClr val="1026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pc="300" dirty="0" smtClean="0"/>
              <a:t>XXX</a:t>
            </a:r>
            <a:endParaRPr lang="en-US" sz="4400" b="1" spc="300" dirty="0"/>
          </a:p>
        </p:txBody>
      </p:sp>
      <p:sp>
        <p:nvSpPr>
          <p:cNvPr id="123" name="Rectangle 373"/>
          <p:cNvSpPr>
            <a:spLocks noChangeArrowheads="1"/>
          </p:cNvSpPr>
          <p:nvPr/>
        </p:nvSpPr>
        <p:spPr bwMode="auto">
          <a:xfrm>
            <a:off x="774391" y="41505966"/>
            <a:ext cx="22950422" cy="1431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3700"/>
              </a:spcBef>
              <a:buClr>
                <a:srgbClr val="FF6600"/>
              </a:buClr>
              <a:buFont typeface="Wingdings" pitchFamily="2" charset="2"/>
              <a:buChar char=""/>
              <a:defRPr sz="14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1pPr>
            <a:lvl2pPr marL="742950" indent="-285750" eaLnBrk="0" hangingPunct="0">
              <a:spcBef>
                <a:spcPts val="2700"/>
              </a:spcBef>
              <a:buClr>
                <a:srgbClr val="FF6600"/>
              </a:buClr>
              <a:buSzPct val="80000"/>
              <a:buFont typeface="Wingdings" pitchFamily="2" charset="2"/>
              <a:buChar char="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2pPr>
            <a:lvl3pPr marL="1143000" indent="-228600" eaLnBrk="0" hangingPunct="0">
              <a:spcBef>
                <a:spcPts val="2700"/>
              </a:spcBef>
              <a:buClr>
                <a:srgbClr val="FF6600"/>
              </a:buClr>
              <a:buFont typeface="Wingdings" pitchFamily="2" charset="2"/>
              <a:buChar char=""/>
              <a:defRPr sz="108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3pPr>
            <a:lvl4pPr marL="1600200" indent="-228600" eaLnBrk="0" hangingPunct="0">
              <a:spcBef>
                <a:spcPts val="2300"/>
              </a:spcBef>
              <a:buClr>
                <a:srgbClr val="FF6600"/>
              </a:buClr>
              <a:buChar char="–"/>
              <a:defRPr sz="9200">
                <a:solidFill>
                  <a:srgbClr val="5F5F5F"/>
                </a:solidFill>
                <a:latin typeface="Arial" pitchFamily="34" charset="0"/>
                <a:ea typeface="DejaVu Sans"/>
                <a:cs typeface="DejaVu Sans"/>
              </a:defRPr>
            </a:lvl4pPr>
            <a:lvl5pPr marL="2057400" indent="-228600" eaLnBrk="0" hangingPunct="0">
              <a:spcBef>
                <a:spcPts val="2300"/>
              </a:spcBef>
              <a:buClr>
                <a:srgbClr val="FF6600"/>
              </a:buClr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5pPr>
            <a:lvl6pPr marL="25146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6pPr>
            <a:lvl7pPr marL="29718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7pPr>
            <a:lvl8pPr marL="34290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8pPr>
            <a:lvl9pPr marL="3886200" indent="-228600" defTabSz="449263" eaLnBrk="0" fontAlgn="base" hangingPunct="0">
              <a:spcBef>
                <a:spcPts val="2300"/>
              </a:spcBef>
              <a:spcAft>
                <a:spcPct val="0"/>
              </a:spcAft>
              <a:buClr>
                <a:srgbClr val="FF6600"/>
              </a:buClr>
              <a:buSzPct val="100000"/>
              <a:buFont typeface="Arial" pitchFamily="34" charset="0"/>
              <a:buChar char="&gt;"/>
              <a:defRPr sz="9200">
                <a:solidFill>
                  <a:srgbClr val="000000"/>
                </a:solidFill>
                <a:latin typeface="Arial" pitchFamily="34" charset="0"/>
                <a:ea typeface="DejaVu Sans"/>
                <a:cs typeface="DejaVu Sans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[1] </a:t>
            </a:r>
            <a:endParaRPr lang="en-US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[2</a:t>
            </a:r>
            <a:r>
              <a:rPr lang="en-US" sz="1800" dirty="0">
                <a:solidFill>
                  <a:schemeClr val="tx1"/>
                </a:solidFill>
              </a:rPr>
              <a:t>]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[3] 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None/>
            </a:pPr>
            <a:endParaRPr lang="en-US" sz="1800" b="1" dirty="0">
              <a:solidFill>
                <a:schemeClr val="tx1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774391" y="15462809"/>
            <a:ext cx="28787824" cy="2527058"/>
            <a:chOff x="629501" y="18088216"/>
            <a:chExt cx="28894703" cy="2527058"/>
          </a:xfrm>
        </p:grpSpPr>
        <p:sp>
          <p:nvSpPr>
            <p:cNvPr id="77" name="Rectangle : coins arrondis 12">
              <a:extLst>
                <a:ext uri="{FF2B5EF4-FFF2-40B4-BE49-F238E27FC236}">
                  <a16:creationId xmlns:a16="http://schemas.microsoft.com/office/drawing/2014/main" id="{0CD27C12-2BA9-0E4C-BD08-D77201BBBD7C}"/>
                </a:ext>
              </a:extLst>
            </p:cNvPr>
            <p:cNvSpPr/>
            <p:nvPr/>
          </p:nvSpPr>
          <p:spPr>
            <a:xfrm>
              <a:off x="629501" y="18257789"/>
              <a:ext cx="28894703" cy="2357485"/>
            </a:xfrm>
            <a:prstGeom prst="roundRect">
              <a:avLst>
                <a:gd name="adj" fmla="val 19259"/>
              </a:avLst>
            </a:prstGeom>
            <a:noFill/>
            <a:ln w="76200">
              <a:solidFill>
                <a:srgbClr val="102648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79" name="Rectangle : coins arrondis 22">
              <a:extLst>
                <a:ext uri="{FF2B5EF4-FFF2-40B4-BE49-F238E27FC236}">
                  <a16:creationId xmlns:a16="http://schemas.microsoft.com/office/drawing/2014/main" id="{7E89FF89-5500-8A40-A306-2616E673F455}"/>
                </a:ext>
              </a:extLst>
            </p:cNvPr>
            <p:cNvSpPr/>
            <p:nvPr/>
          </p:nvSpPr>
          <p:spPr>
            <a:xfrm>
              <a:off x="1066734" y="18088216"/>
              <a:ext cx="17100916" cy="612000"/>
            </a:xfrm>
            <a:prstGeom prst="roundRect">
              <a:avLst/>
            </a:prstGeom>
            <a:solidFill>
              <a:srgbClr val="102648"/>
            </a:solidFill>
            <a:ln>
              <a:solidFill>
                <a:srgbClr val="1026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spc="300" dirty="0" smtClean="0"/>
                <a:t>Objectives</a:t>
              </a:r>
              <a:endParaRPr lang="en-US" sz="4400" b="1" spc="300" dirty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775450" y="18347474"/>
            <a:ext cx="14112884" cy="10145421"/>
            <a:chOff x="631059" y="18602311"/>
            <a:chExt cx="14112884" cy="9011247"/>
          </a:xfrm>
        </p:grpSpPr>
        <p:sp>
          <p:nvSpPr>
            <p:cNvPr id="196" name="Rectangle : coins arrondis 12">
              <a:extLst>
                <a:ext uri="{FF2B5EF4-FFF2-40B4-BE49-F238E27FC236}">
                  <a16:creationId xmlns:a16="http://schemas.microsoft.com/office/drawing/2014/main" id="{0CD27C12-2BA9-0E4C-BD08-D77201BBBD7C}"/>
                </a:ext>
              </a:extLst>
            </p:cNvPr>
            <p:cNvSpPr/>
            <p:nvPr/>
          </p:nvSpPr>
          <p:spPr>
            <a:xfrm>
              <a:off x="631059" y="18784488"/>
              <a:ext cx="14112884" cy="8829070"/>
            </a:xfrm>
            <a:prstGeom prst="roundRect">
              <a:avLst>
                <a:gd name="adj" fmla="val 5750"/>
              </a:avLst>
            </a:prstGeom>
            <a:noFill/>
            <a:ln w="76200">
              <a:solidFill>
                <a:srgbClr val="102648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197" name="Rectangle : coins arrondis 22">
              <a:extLst>
                <a:ext uri="{FF2B5EF4-FFF2-40B4-BE49-F238E27FC236}">
                  <a16:creationId xmlns:a16="http://schemas.microsoft.com/office/drawing/2014/main" id="{7E89FF89-5500-8A40-A306-2616E673F455}"/>
                </a:ext>
              </a:extLst>
            </p:cNvPr>
            <p:cNvSpPr/>
            <p:nvPr/>
          </p:nvSpPr>
          <p:spPr>
            <a:xfrm>
              <a:off x="1061551" y="18602311"/>
              <a:ext cx="10579397" cy="603743"/>
            </a:xfrm>
            <a:prstGeom prst="roundRect">
              <a:avLst/>
            </a:prstGeom>
            <a:solidFill>
              <a:srgbClr val="102648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spc="300" dirty="0" smtClean="0"/>
                <a:t>XXX</a:t>
              </a:r>
              <a:endParaRPr lang="en-US" sz="4000" b="1" spc="300" dirty="0"/>
            </a:p>
          </p:txBody>
        </p:sp>
      </p:grpSp>
      <p:sp>
        <p:nvSpPr>
          <p:cNvPr id="199" name="Rectangle : coins arrondis 12">
            <a:extLst>
              <a:ext uri="{FF2B5EF4-FFF2-40B4-BE49-F238E27FC236}">
                <a16:creationId xmlns:a16="http://schemas.microsoft.com/office/drawing/2014/main" id="{0CD27C12-2BA9-0E4C-BD08-D77201BBBD7C}"/>
              </a:ext>
            </a:extLst>
          </p:cNvPr>
          <p:cNvSpPr/>
          <p:nvPr/>
        </p:nvSpPr>
        <p:spPr>
          <a:xfrm>
            <a:off x="15450215" y="18552580"/>
            <a:ext cx="14112000" cy="9940317"/>
          </a:xfrm>
          <a:prstGeom prst="roundRect">
            <a:avLst>
              <a:gd name="adj" fmla="val 6535"/>
            </a:avLst>
          </a:prstGeom>
          <a:noFill/>
          <a:ln w="76200">
            <a:solidFill>
              <a:srgbClr val="10264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200" name="Rectangle : coins arrondis 22">
            <a:extLst>
              <a:ext uri="{FF2B5EF4-FFF2-40B4-BE49-F238E27FC236}">
                <a16:creationId xmlns:a16="http://schemas.microsoft.com/office/drawing/2014/main" id="{7E89FF89-5500-8A40-A306-2616E673F455}"/>
              </a:ext>
            </a:extLst>
          </p:cNvPr>
          <p:cNvSpPr/>
          <p:nvPr/>
        </p:nvSpPr>
        <p:spPr>
          <a:xfrm>
            <a:off x="16190257" y="18345767"/>
            <a:ext cx="10579397" cy="678693"/>
          </a:xfrm>
          <a:prstGeom prst="roundRect">
            <a:avLst/>
          </a:prstGeom>
          <a:solidFill>
            <a:srgbClr val="102648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pc="300" dirty="0" smtClean="0"/>
              <a:t>XXX</a:t>
            </a:r>
            <a:endParaRPr lang="en-US" sz="4000" b="1" spc="300" dirty="0"/>
          </a:p>
        </p:txBody>
      </p:sp>
      <p:grpSp>
        <p:nvGrpSpPr>
          <p:cNvPr id="10" name="Groupe 9"/>
          <p:cNvGrpSpPr/>
          <p:nvPr/>
        </p:nvGrpSpPr>
        <p:grpSpPr>
          <a:xfrm>
            <a:off x="774391" y="28856365"/>
            <a:ext cx="28787824" cy="6838982"/>
            <a:chOff x="635863" y="33892745"/>
            <a:chExt cx="14056139" cy="6838982"/>
          </a:xfrm>
        </p:grpSpPr>
        <p:sp>
          <p:nvSpPr>
            <p:cNvPr id="202" name="Rectangle : coins arrondis 12">
              <a:extLst>
                <a:ext uri="{FF2B5EF4-FFF2-40B4-BE49-F238E27FC236}">
                  <a16:creationId xmlns:a16="http://schemas.microsoft.com/office/drawing/2014/main" id="{0CD27C12-2BA9-0E4C-BD08-D77201BBBD7C}"/>
                </a:ext>
              </a:extLst>
            </p:cNvPr>
            <p:cNvSpPr/>
            <p:nvPr/>
          </p:nvSpPr>
          <p:spPr>
            <a:xfrm>
              <a:off x="635863" y="34086939"/>
              <a:ext cx="14056139" cy="6644788"/>
            </a:xfrm>
            <a:prstGeom prst="roundRect">
              <a:avLst>
                <a:gd name="adj" fmla="val 9756"/>
              </a:avLst>
            </a:prstGeom>
            <a:solidFill>
              <a:schemeClr val="bg1"/>
            </a:solidFill>
            <a:ln w="76200">
              <a:solidFill>
                <a:srgbClr val="102648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203" name="Rectangle : coins arrondis 22">
              <a:extLst>
                <a:ext uri="{FF2B5EF4-FFF2-40B4-BE49-F238E27FC236}">
                  <a16:creationId xmlns:a16="http://schemas.microsoft.com/office/drawing/2014/main" id="{7E89FF89-5500-8A40-A306-2616E673F455}"/>
                </a:ext>
              </a:extLst>
            </p:cNvPr>
            <p:cNvSpPr/>
            <p:nvPr/>
          </p:nvSpPr>
          <p:spPr>
            <a:xfrm>
              <a:off x="1061551" y="33892745"/>
              <a:ext cx="10824883" cy="612000"/>
            </a:xfrm>
            <a:prstGeom prst="roundRect">
              <a:avLst/>
            </a:prstGeom>
            <a:solidFill>
              <a:srgbClr val="102648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spc="300" dirty="0" smtClean="0"/>
                <a:t>Results</a:t>
              </a:r>
              <a:endParaRPr lang="en-US" sz="4000" b="1" spc="300" dirty="0"/>
            </a:p>
          </p:txBody>
        </p:sp>
      </p:grpSp>
      <p:sp>
        <p:nvSpPr>
          <p:cNvPr id="204" name="Rectangle : coins arrondis 12">
            <a:extLst>
              <a:ext uri="{FF2B5EF4-FFF2-40B4-BE49-F238E27FC236}">
                <a16:creationId xmlns:a16="http://schemas.microsoft.com/office/drawing/2014/main" id="{0CD27C12-2BA9-0E4C-BD08-D77201BBBD7C}"/>
              </a:ext>
            </a:extLst>
          </p:cNvPr>
          <p:cNvSpPr/>
          <p:nvPr/>
        </p:nvSpPr>
        <p:spPr>
          <a:xfrm>
            <a:off x="774391" y="36201900"/>
            <a:ext cx="14112000" cy="4454471"/>
          </a:xfrm>
          <a:prstGeom prst="roundRect">
            <a:avLst>
              <a:gd name="adj" fmla="val 13741"/>
            </a:avLst>
          </a:prstGeom>
          <a:noFill/>
          <a:ln w="76200">
            <a:solidFill>
              <a:srgbClr val="10264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208" name="Rectangle : coins arrondis 22">
            <a:extLst>
              <a:ext uri="{FF2B5EF4-FFF2-40B4-BE49-F238E27FC236}">
                <a16:creationId xmlns:a16="http://schemas.microsoft.com/office/drawing/2014/main" id="{7E89FF89-5500-8A40-A306-2616E673F455}"/>
              </a:ext>
            </a:extLst>
          </p:cNvPr>
          <p:cNvSpPr/>
          <p:nvPr/>
        </p:nvSpPr>
        <p:spPr>
          <a:xfrm>
            <a:off x="1728434" y="36021093"/>
            <a:ext cx="7831308" cy="692626"/>
          </a:xfrm>
          <a:prstGeom prst="roundRect">
            <a:avLst/>
          </a:prstGeom>
          <a:solidFill>
            <a:srgbClr val="102648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pc="300" dirty="0" smtClean="0"/>
              <a:t>Conclusions</a:t>
            </a:r>
            <a:endParaRPr lang="en-US" sz="4400" b="1" spc="300" dirty="0"/>
          </a:p>
        </p:txBody>
      </p:sp>
      <p:grpSp>
        <p:nvGrpSpPr>
          <p:cNvPr id="2051" name="Groupe 2050"/>
          <p:cNvGrpSpPr/>
          <p:nvPr/>
        </p:nvGrpSpPr>
        <p:grpSpPr>
          <a:xfrm>
            <a:off x="15451591" y="36076008"/>
            <a:ext cx="14112000" cy="4633686"/>
            <a:chOff x="16005508" y="36076008"/>
            <a:chExt cx="13526376" cy="4633686"/>
          </a:xfrm>
        </p:grpSpPr>
        <p:sp>
          <p:nvSpPr>
            <p:cNvPr id="206" name="Rectangle : coins arrondis 12">
              <a:extLst>
                <a:ext uri="{FF2B5EF4-FFF2-40B4-BE49-F238E27FC236}">
                  <a16:creationId xmlns:a16="http://schemas.microsoft.com/office/drawing/2014/main" id="{0CD27C12-2BA9-0E4C-BD08-D77201BBBD7C}"/>
                </a:ext>
              </a:extLst>
            </p:cNvPr>
            <p:cNvSpPr/>
            <p:nvPr/>
          </p:nvSpPr>
          <p:spPr>
            <a:xfrm>
              <a:off x="16005508" y="36253010"/>
              <a:ext cx="13526376" cy="4456684"/>
            </a:xfrm>
            <a:prstGeom prst="roundRect">
              <a:avLst>
                <a:gd name="adj" fmla="val 12607"/>
              </a:avLst>
            </a:prstGeom>
            <a:solidFill>
              <a:schemeClr val="bg1"/>
            </a:solidFill>
            <a:ln w="76200">
              <a:solidFill>
                <a:srgbClr val="102648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sp>
          <p:nvSpPr>
            <p:cNvPr id="210" name="Rectangle : coins arrondis 22">
              <a:extLst>
                <a:ext uri="{FF2B5EF4-FFF2-40B4-BE49-F238E27FC236}">
                  <a16:creationId xmlns:a16="http://schemas.microsoft.com/office/drawing/2014/main" id="{7E89FF89-5500-8A40-A306-2616E673F455}"/>
                </a:ext>
              </a:extLst>
            </p:cNvPr>
            <p:cNvSpPr/>
            <p:nvPr/>
          </p:nvSpPr>
          <p:spPr>
            <a:xfrm>
              <a:off x="16907463" y="36076008"/>
              <a:ext cx="7831308" cy="692626"/>
            </a:xfrm>
            <a:prstGeom prst="roundRect">
              <a:avLst/>
            </a:prstGeom>
            <a:solidFill>
              <a:srgbClr val="102648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spc="300" dirty="0" smtClean="0"/>
                <a:t>Outlooks</a:t>
              </a:r>
              <a:endParaRPr lang="en-US" sz="4400" b="1" spc="300" dirty="0"/>
            </a:p>
          </p:txBody>
        </p:sp>
        <p:sp>
          <p:nvSpPr>
            <p:cNvPr id="251" name="ZoneTexte 250"/>
            <p:cNvSpPr txBox="1"/>
            <p:nvPr/>
          </p:nvSpPr>
          <p:spPr>
            <a:xfrm>
              <a:off x="16308167" y="37065209"/>
              <a:ext cx="8677731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fr-FR" sz="3200" dirty="0" smtClean="0">
                  <a:solidFill>
                    <a:schemeClr val="tx1"/>
                  </a:solidFill>
                  <a:latin typeface="+mn-lt"/>
                </a:rPr>
                <a:t>XX</a:t>
              </a:r>
            </a:p>
            <a:p>
              <a:endParaRPr lang="fr-FR" sz="3200" dirty="0" smtClean="0">
                <a:solidFill>
                  <a:schemeClr val="tx1"/>
                </a:solidFill>
                <a:latin typeface="+mn-lt"/>
              </a:endParaRPr>
            </a:p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fr-FR" sz="3200" dirty="0" smtClean="0">
                  <a:solidFill>
                    <a:schemeClr val="tx1"/>
                  </a:solidFill>
                  <a:latin typeface="+mn-lt"/>
                </a:rPr>
                <a:t>XX</a:t>
              </a:r>
            </a:p>
            <a:p>
              <a:pPr marL="342900" indent="-342900">
                <a:buFont typeface="Wingdings" panose="05000000000000000000" pitchFamily="2" charset="2"/>
                <a:buChar char="§"/>
              </a:pPr>
              <a:endParaRPr lang="en-CA" sz="3200" dirty="0" smtClean="0">
                <a:solidFill>
                  <a:schemeClr val="tx1"/>
                </a:solidFill>
                <a:latin typeface="+mn-lt"/>
              </a:endParaRPr>
            </a:p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en-CA" sz="3200" dirty="0" smtClean="0">
                  <a:solidFill>
                    <a:schemeClr val="tx1"/>
                  </a:solidFill>
                  <a:latin typeface="+mn-lt"/>
                </a:rPr>
                <a:t>XX</a:t>
              </a:r>
            </a:p>
            <a:p>
              <a:pPr marL="342900" indent="-342900">
                <a:buFont typeface="Wingdings" panose="05000000000000000000" pitchFamily="2" charset="2"/>
                <a:buChar char="§"/>
              </a:pPr>
              <a:endParaRPr lang="en-CA" sz="3200" dirty="0" smtClean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207" name="Rectangle à coins arrondis 206"/>
          <p:cNvSpPr/>
          <p:nvPr/>
        </p:nvSpPr>
        <p:spPr>
          <a:xfrm>
            <a:off x="1107630" y="26550955"/>
            <a:ext cx="5175748" cy="826361"/>
          </a:xfrm>
          <a:prstGeom prst="roundRect">
            <a:avLst/>
          </a:prstGeom>
          <a:solidFill>
            <a:srgbClr val="1366A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08000" rIns="144000" bIns="144000" rtlCol="0" anchor="ctr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bg1"/>
                </a:solidFill>
              </a:rPr>
              <a:t>XX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217" name="Rectangle à coins arrondis 216"/>
          <p:cNvSpPr/>
          <p:nvPr/>
        </p:nvSpPr>
        <p:spPr>
          <a:xfrm>
            <a:off x="16466328" y="27246006"/>
            <a:ext cx="12300547" cy="826361"/>
          </a:xfrm>
          <a:prstGeom prst="roundRect">
            <a:avLst/>
          </a:prstGeom>
          <a:solidFill>
            <a:srgbClr val="1366A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08000" rIns="144000" bIns="144000" rtlCol="0" anchor="ctr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</a:rPr>
              <a:t>XX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63" name="ZoneTexte 262"/>
          <p:cNvSpPr txBox="1"/>
          <p:nvPr/>
        </p:nvSpPr>
        <p:spPr>
          <a:xfrm>
            <a:off x="983571" y="37326298"/>
            <a:ext cx="127175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3200" dirty="0" smtClean="0">
                <a:solidFill>
                  <a:schemeClr val="tx1"/>
                </a:solidFill>
                <a:latin typeface="+mn-lt"/>
              </a:rPr>
              <a:t>XX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3200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CA" sz="3200" dirty="0" smtClean="0">
                <a:solidFill>
                  <a:schemeClr val="tx1"/>
                </a:solidFill>
                <a:latin typeface="+mn-lt"/>
              </a:rPr>
              <a:t>XX</a:t>
            </a:r>
            <a:endParaRPr lang="en-CA" sz="3200" b="1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3200" b="1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CA" sz="3200" dirty="0" smtClean="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266" name="Rectangle à coins arrondis 265"/>
          <p:cNvSpPr/>
          <p:nvPr/>
        </p:nvSpPr>
        <p:spPr>
          <a:xfrm>
            <a:off x="24579955" y="31256884"/>
            <a:ext cx="4521002" cy="3346200"/>
          </a:xfrm>
          <a:prstGeom prst="roundRect">
            <a:avLst/>
          </a:prstGeom>
          <a:solidFill>
            <a:srgbClr val="1366A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08000" rIns="144000" bIns="144000" rtlCol="0" anchor="ctr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</a:rPr>
              <a:t>XXX</a:t>
            </a:r>
          </a:p>
          <a:p>
            <a:pPr algn="ctr">
              <a:spcAft>
                <a:spcPts val="600"/>
              </a:spcAft>
            </a:pPr>
            <a:endParaRPr lang="en-US" sz="3200" b="1" dirty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endParaRPr lang="en-US" sz="3200" b="1" dirty="0" smtClean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endParaRPr lang="en-US" sz="3200" b="1" dirty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90" y="782370"/>
            <a:ext cx="6573107" cy="230956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3722604" y="3945824"/>
            <a:ext cx="2789183" cy="1754326"/>
          </a:xfrm>
          <a:prstGeom prst="rect">
            <a:avLst/>
          </a:prstGeom>
          <a:solidFill>
            <a:srgbClr val="1366A6"/>
          </a:solidFill>
        </p:spPr>
        <p:txBody>
          <a:bodyPr wrap="square" rtlCol="0">
            <a:spAutoFit/>
          </a:bodyPr>
          <a:lstStyle/>
          <a:p>
            <a:pPr algn="ctr"/>
            <a:endParaRPr lang="fr-FR" sz="3600" b="1" dirty="0" smtClean="0">
              <a:latin typeface="+mn-lt"/>
            </a:endParaRPr>
          </a:p>
          <a:p>
            <a:pPr algn="ctr"/>
            <a:r>
              <a:rPr lang="fr-FR" sz="3600" b="1" dirty="0" smtClean="0">
                <a:latin typeface="+mn-lt"/>
              </a:rPr>
              <a:t>LOGO</a:t>
            </a:r>
          </a:p>
          <a:p>
            <a:pPr algn="ctr"/>
            <a:endParaRPr lang="fr-FR" sz="3600" b="1" dirty="0" smtClean="0">
              <a:latin typeface="+mn-lt"/>
            </a:endParaRPr>
          </a:p>
        </p:txBody>
      </p:sp>
      <p:sp>
        <p:nvSpPr>
          <p:cNvPr id="91" name="ZoneTexte 90"/>
          <p:cNvSpPr txBox="1"/>
          <p:nvPr/>
        </p:nvSpPr>
        <p:spPr>
          <a:xfrm>
            <a:off x="26769654" y="3945824"/>
            <a:ext cx="2789183" cy="1754326"/>
          </a:xfrm>
          <a:prstGeom prst="rect">
            <a:avLst/>
          </a:prstGeom>
          <a:solidFill>
            <a:srgbClr val="1366A6"/>
          </a:solidFill>
        </p:spPr>
        <p:txBody>
          <a:bodyPr wrap="square" rtlCol="0">
            <a:spAutoFit/>
          </a:bodyPr>
          <a:lstStyle/>
          <a:p>
            <a:pPr algn="ctr"/>
            <a:endParaRPr lang="fr-FR" sz="3600" b="1" dirty="0" smtClean="0">
              <a:latin typeface="+mn-lt"/>
            </a:endParaRPr>
          </a:p>
          <a:p>
            <a:pPr algn="ctr"/>
            <a:r>
              <a:rPr lang="fr-FR" sz="3600" b="1" dirty="0" smtClean="0">
                <a:latin typeface="+mn-lt"/>
              </a:rPr>
              <a:t>LOGO</a:t>
            </a:r>
          </a:p>
          <a:p>
            <a:pPr algn="ctr"/>
            <a:endParaRPr lang="fr-FR" sz="3600" b="1" dirty="0" smtClean="0">
              <a:latin typeface="+mn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55673" y="7254445"/>
            <a:ext cx="1166579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>
                <a:solidFill>
                  <a:schemeClr val="tx1"/>
                </a:solidFill>
                <a:latin typeface="+mn-lt"/>
              </a:rPr>
              <a:t>Sed ut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perspiciatis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unde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omnis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iste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natus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error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sit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voluptatem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accusantium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doloremque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laudantium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totam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rem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aperiam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eaque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ipsa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quae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ab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illo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inventore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veritatis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et quasi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architecto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beatae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vitae dicta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sunt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explicabo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.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Nemo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enim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ipsam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voluptatem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quia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sit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aspernatur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 smtClean="0">
                <a:solidFill>
                  <a:schemeClr val="tx1"/>
                </a:solidFill>
                <a:latin typeface="+mn-lt"/>
              </a:rPr>
              <a:t>aut</a:t>
            </a:r>
            <a:endParaRPr lang="fr-FR" sz="32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14059666" y="7304587"/>
            <a:ext cx="14840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>
                <a:solidFill>
                  <a:schemeClr val="tx1"/>
                </a:solidFill>
                <a:latin typeface="+mn-lt"/>
              </a:rPr>
              <a:t>Sed ut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perspiciatis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unde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omnis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iste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natus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error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sit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voluptatem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accusantium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doloremque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laudantium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totam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rem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aperiam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eaque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ipsa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quae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ab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illo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inventore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veritatis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et </a:t>
            </a:r>
            <a:r>
              <a:rPr lang="fr-FR" sz="3200" dirty="0" smtClean="0">
                <a:solidFill>
                  <a:schemeClr val="tx1"/>
                </a:solidFill>
                <a:latin typeface="+mn-lt"/>
              </a:rPr>
              <a:t>quasi</a:t>
            </a:r>
            <a:endParaRPr lang="fr-FR" sz="32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1107630" y="29941724"/>
            <a:ext cx="229630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>
                <a:solidFill>
                  <a:schemeClr val="tx1"/>
                </a:solidFill>
                <a:latin typeface="+mn-lt"/>
              </a:rPr>
              <a:t>Sed ut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perspiciatis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unde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omnis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iste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natus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error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sit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voluptatem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accusantium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doloremque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laudantium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totam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rem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aperiam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eaque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ipsa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quae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ab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illo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inventore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veritatis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et quasi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architecto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beatae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vitae dicta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sunt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explicabo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.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Nemo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enim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ipsam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voluptatem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quia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sit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aspernatur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aut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odit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aut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fugit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sed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quia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consequuntur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magni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dolores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eos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qui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ratione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voluptatem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sequi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nesciunt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.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Neque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porro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quisquam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est, qui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dolorem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+mn-lt"/>
              </a:rPr>
              <a:t>ipsum</a:t>
            </a:r>
            <a:r>
              <a:rPr lang="fr-FR" sz="3200" dirty="0">
                <a:solidFill>
                  <a:schemeClr val="tx1"/>
                </a:solidFill>
                <a:latin typeface="+mn-lt"/>
              </a:rPr>
              <a:t> quia </a:t>
            </a:r>
            <a:r>
              <a:rPr lang="fr-FR" sz="3200" dirty="0" err="1" smtClean="0">
                <a:solidFill>
                  <a:schemeClr val="tx1"/>
                </a:solidFill>
                <a:latin typeface="+mn-lt"/>
              </a:rPr>
              <a:t>dolor</a:t>
            </a:r>
            <a:endParaRPr lang="fr-FR" sz="32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1345808" y="16297357"/>
            <a:ext cx="27554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3200" dirty="0" smtClean="0">
                <a:solidFill>
                  <a:schemeClr val="tx1"/>
                </a:solidFill>
                <a:latin typeface="+mn-lt"/>
              </a:rPr>
              <a:t>XX</a:t>
            </a:r>
          </a:p>
          <a:p>
            <a:endParaRPr lang="fr-FR" sz="3200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3200" dirty="0" smtClean="0">
                <a:solidFill>
                  <a:schemeClr val="tx1"/>
                </a:solidFill>
                <a:latin typeface="+mn-lt"/>
              </a:rPr>
              <a:t>XX</a:t>
            </a:r>
            <a:endParaRPr lang="en-CA" sz="3200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Graphique 10"/>
          <p:cNvGraphicFramePr/>
          <p:nvPr>
            <p:extLst>
              <p:ext uri="{D42A27DB-BD31-4B8C-83A1-F6EECF244321}">
                <p14:modId xmlns:p14="http://schemas.microsoft.com/office/powerpoint/2010/main" val="4004203476"/>
              </p:ext>
            </p:extLst>
          </p:nvPr>
        </p:nvGraphicFramePr>
        <p:xfrm>
          <a:off x="15775322" y="19554912"/>
          <a:ext cx="13132889" cy="7093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27480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119" y="2357353"/>
            <a:ext cx="16165796" cy="5680105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637166" y="9666165"/>
            <a:ext cx="12997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err="1" smtClean="0">
                <a:solidFill>
                  <a:srgbClr val="00294B"/>
                </a:solidFill>
                <a:latin typeface="+mn-lt"/>
              </a:rPr>
              <a:t>LHÉEA’s</a:t>
            </a:r>
            <a:r>
              <a:rPr lang="fr-FR" sz="4400" b="1" dirty="0" smtClean="0">
                <a:solidFill>
                  <a:srgbClr val="00294B"/>
                </a:solidFill>
                <a:latin typeface="+mn-lt"/>
              </a:rPr>
              <a:t> logo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637166" y="12582489"/>
            <a:ext cx="129974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err="1" smtClean="0">
                <a:solidFill>
                  <a:srgbClr val="102648"/>
                </a:solidFill>
                <a:latin typeface="+mn-lt"/>
              </a:rPr>
              <a:t>Dark</a:t>
            </a:r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 </a:t>
            </a:r>
            <a:r>
              <a:rPr lang="fr-FR" sz="4400" b="1" dirty="0" err="1" smtClean="0">
                <a:solidFill>
                  <a:srgbClr val="102648"/>
                </a:solidFill>
                <a:latin typeface="+mn-lt"/>
              </a:rPr>
              <a:t>blue</a:t>
            </a:r>
            <a:endParaRPr lang="fr-FR" sz="4400" b="1" dirty="0" smtClean="0">
              <a:solidFill>
                <a:srgbClr val="102648"/>
              </a:solidFill>
              <a:latin typeface="+mn-lt"/>
            </a:endParaRPr>
          </a:p>
          <a:p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#102648</a:t>
            </a:r>
          </a:p>
          <a:p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RVB :</a:t>
            </a:r>
            <a:r>
              <a:rPr lang="fr-FR" sz="4400" dirty="0" smtClean="0">
                <a:solidFill>
                  <a:srgbClr val="102648"/>
                </a:solidFill>
                <a:latin typeface="+mn-lt"/>
              </a:rPr>
              <a:t>R</a:t>
            </a:r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16 </a:t>
            </a:r>
            <a:r>
              <a:rPr lang="fr-FR" sz="4400" dirty="0" smtClean="0">
                <a:solidFill>
                  <a:srgbClr val="102648"/>
                </a:solidFill>
                <a:latin typeface="+mn-lt"/>
              </a:rPr>
              <a:t>V</a:t>
            </a:r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38 </a:t>
            </a:r>
            <a:r>
              <a:rPr lang="fr-FR" sz="4400" dirty="0" smtClean="0">
                <a:solidFill>
                  <a:srgbClr val="102648"/>
                </a:solidFill>
                <a:latin typeface="+mn-lt"/>
              </a:rPr>
              <a:t>B</a:t>
            </a:r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72</a:t>
            </a:r>
          </a:p>
          <a:p>
            <a:endParaRPr lang="fr-FR" sz="4400" b="1" dirty="0" smtClean="0">
              <a:solidFill>
                <a:srgbClr val="102648"/>
              </a:solidFill>
              <a:latin typeface="+mn-lt"/>
            </a:endParaRPr>
          </a:p>
          <a:p>
            <a:r>
              <a:rPr lang="fr-FR" sz="4400" b="1" dirty="0" smtClean="0">
                <a:solidFill>
                  <a:srgbClr val="1366A6"/>
                </a:solidFill>
                <a:latin typeface="+mn-lt"/>
              </a:rPr>
              <a:t>Light </a:t>
            </a:r>
            <a:r>
              <a:rPr lang="fr-FR" sz="4400" b="1" dirty="0" err="1" smtClean="0">
                <a:solidFill>
                  <a:srgbClr val="1366A6"/>
                </a:solidFill>
                <a:latin typeface="+mn-lt"/>
              </a:rPr>
              <a:t>blue</a:t>
            </a:r>
            <a:endParaRPr lang="fr-FR" sz="4400" b="1" dirty="0">
              <a:solidFill>
                <a:srgbClr val="1366A6"/>
              </a:solidFill>
              <a:latin typeface="+mn-lt"/>
            </a:endParaRPr>
          </a:p>
          <a:p>
            <a:r>
              <a:rPr lang="fr-FR" sz="4400" b="1" dirty="0" smtClean="0">
                <a:solidFill>
                  <a:srgbClr val="1366A6"/>
                </a:solidFill>
                <a:latin typeface="+mn-lt"/>
              </a:rPr>
              <a:t>#1366AA</a:t>
            </a:r>
          </a:p>
          <a:p>
            <a:r>
              <a:rPr lang="fr-FR" sz="4400" b="1" dirty="0" smtClean="0">
                <a:solidFill>
                  <a:srgbClr val="1366A6"/>
                </a:solidFill>
                <a:latin typeface="+mn-lt"/>
              </a:rPr>
              <a:t>RVB : </a:t>
            </a:r>
            <a:r>
              <a:rPr lang="fr-FR" sz="4400" dirty="0" smtClean="0">
                <a:solidFill>
                  <a:srgbClr val="1366A6"/>
                </a:solidFill>
                <a:latin typeface="+mn-lt"/>
              </a:rPr>
              <a:t>R</a:t>
            </a:r>
            <a:r>
              <a:rPr lang="fr-FR" sz="4400" b="1" dirty="0" smtClean="0">
                <a:solidFill>
                  <a:srgbClr val="1366A6"/>
                </a:solidFill>
                <a:latin typeface="+mn-lt"/>
              </a:rPr>
              <a:t>19 </a:t>
            </a:r>
            <a:r>
              <a:rPr lang="fr-FR" sz="4400" dirty="0" smtClean="0">
                <a:solidFill>
                  <a:srgbClr val="1366A6"/>
                </a:solidFill>
                <a:latin typeface="+mn-lt"/>
              </a:rPr>
              <a:t>V</a:t>
            </a:r>
            <a:r>
              <a:rPr lang="fr-FR" sz="4400" b="1" dirty="0" smtClean="0">
                <a:solidFill>
                  <a:srgbClr val="1366A6"/>
                </a:solidFill>
                <a:latin typeface="+mn-lt"/>
              </a:rPr>
              <a:t>102 </a:t>
            </a:r>
            <a:r>
              <a:rPr lang="fr-FR" sz="4400" dirty="0" smtClean="0">
                <a:solidFill>
                  <a:srgbClr val="1366A6"/>
                </a:solidFill>
                <a:latin typeface="+mn-lt"/>
              </a:rPr>
              <a:t>B</a:t>
            </a:r>
            <a:r>
              <a:rPr lang="fr-FR" sz="4400" b="1" dirty="0" smtClean="0">
                <a:solidFill>
                  <a:srgbClr val="1366A6"/>
                </a:solidFill>
                <a:latin typeface="+mn-lt"/>
              </a:rPr>
              <a:t>166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642149" y="19454961"/>
            <a:ext cx="196986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err="1" smtClean="0">
                <a:solidFill>
                  <a:srgbClr val="102648"/>
                </a:solidFill>
                <a:latin typeface="+mn-lt"/>
              </a:rPr>
              <a:t>Thanks</a:t>
            </a:r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 </a:t>
            </a:r>
            <a:r>
              <a:rPr lang="fr-FR" sz="4400" b="1" dirty="0" err="1" smtClean="0">
                <a:solidFill>
                  <a:srgbClr val="102648"/>
                </a:solidFill>
                <a:latin typeface="+mn-lt"/>
              </a:rPr>
              <a:t>Noëline</a:t>
            </a:r>
            <a:r>
              <a:rPr lang="fr-FR" sz="4400" b="1" dirty="0">
                <a:solidFill>
                  <a:srgbClr val="102648"/>
                </a:solidFill>
                <a:latin typeface="+mn-lt"/>
              </a:rPr>
              <a:t> </a:t>
            </a:r>
            <a:r>
              <a:rPr lang="fr-FR" sz="4400" b="1" dirty="0" smtClean="0">
                <a:solidFill>
                  <a:srgbClr val="102648"/>
                </a:solidFill>
                <a:latin typeface="+mn-lt"/>
              </a:rPr>
              <a:t>TESSIER (D2SE) for the design !</a:t>
            </a:r>
            <a:endParaRPr lang="fr-FR" sz="4400" b="1" dirty="0" smtClean="0">
              <a:solidFill>
                <a:srgbClr val="1366A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814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rgbClr val="262626"/>
      </a:dk1>
      <a:lt1>
        <a:sysClr val="window" lastClr="FFFFFF"/>
      </a:lt1>
      <a:dk2>
        <a:srgbClr val="E50019"/>
      </a:dk2>
      <a:lt2>
        <a:srgbClr val="FFFFFF"/>
      </a:lt2>
      <a:accent1>
        <a:srgbClr val="3E4A83"/>
      </a:accent1>
      <a:accent2>
        <a:srgbClr val="7E9CBB"/>
      </a:accent2>
      <a:accent3>
        <a:srgbClr val="FFCD31"/>
      </a:accent3>
      <a:accent4>
        <a:srgbClr val="DA837B"/>
      </a:accent4>
      <a:accent5>
        <a:srgbClr val="0093A7"/>
      </a:accent5>
      <a:accent6>
        <a:srgbClr val="BD987A"/>
      </a:accent6>
      <a:hlink>
        <a:srgbClr val="E50019"/>
      </a:hlink>
      <a:folHlink>
        <a:srgbClr val="E50019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spAutoFit/>
      </a:bodyPr>
      <a:lstStyle>
        <a:defPPr marL="342900" indent="-342900">
          <a:buFont typeface="Wingdings" panose="05000000000000000000" pitchFamily="2" charset="2"/>
          <a:buChar char="q"/>
          <a:defRPr dirty="0">
            <a:solidFill>
              <a:schemeClr val="tx1"/>
            </a:solidFill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-106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itchFamily="-106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666699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35556</TotalTime>
  <Words>263</Words>
  <Application>Microsoft Office PowerPoint</Application>
  <PresentationFormat>Personnalisé</PresentationFormat>
  <Paragraphs>52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MS PGothic</vt:lpstr>
      <vt:lpstr>Arial</vt:lpstr>
      <vt:lpstr>Arial Rounded MT Bold</vt:lpstr>
      <vt:lpstr>DejaVu Sans</vt:lpstr>
      <vt:lpstr>Times New Roman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HCK</dc:creator>
  <cp:lastModifiedBy>Mae DECOLLOGNE</cp:lastModifiedBy>
  <cp:revision>660</cp:revision>
  <cp:lastPrinted>2019-10-09T08:24:01Z</cp:lastPrinted>
  <dcterms:created xsi:type="dcterms:W3CDTF">2008-12-02T10:28:22Z</dcterms:created>
  <dcterms:modified xsi:type="dcterms:W3CDTF">2026-04-16T14:10:50Z</dcterms:modified>
</cp:coreProperties>
</file>